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43" r:id="rId60"/>
    <p:sldId id="344" r:id="rId61"/>
    <p:sldId id="345" r:id="rId62"/>
    <p:sldId id="346" r:id="rId63"/>
    <p:sldId id="347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8" r:id="rId92"/>
    <p:sldId id="349" r:id="rId93"/>
    <p:sldId id="350" r:id="rId94"/>
    <p:sldId id="351" r:id="rId95"/>
    <p:sldId id="352" r:id="rId96"/>
    <p:sldId id="341" r:id="rId97"/>
    <p:sldId id="342" r:id="rId9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636" autoAdjust="0"/>
  </p:normalViewPr>
  <p:slideViewPr>
    <p:cSldViewPr snapToGrid="0">
      <p:cViewPr varScale="1">
        <p:scale>
          <a:sx n="91" d="100"/>
          <a:sy n="91" d="100"/>
        </p:scale>
        <p:origin x="22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6345-D72F-4AFA-86E4-9E3119AA5AC9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2CD6-40FE-42A2-A059-986CF9DFB9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40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34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88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57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02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53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61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073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765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64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60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57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17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14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04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76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65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649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672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612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993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56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11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504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6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073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412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169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337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513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•Ответ: 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895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</a:t>
            </a:r>
            <a:r>
              <a:rPr lang="en-US" dirty="0" smtClean="0"/>
              <a:t>C</a:t>
            </a:r>
            <a:endParaRPr lang="ru-RU" dirty="0" smtClean="0"/>
          </a:p>
          <a:p>
            <a:r>
              <a:rPr lang="ru-RU" dirty="0" smtClean="0"/>
              <a:t>2.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720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4.</a:t>
            </a:r>
            <a:r>
              <a:rPr lang="en-US" dirty="0" smtClean="0"/>
              <a:t> 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462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</a:t>
            </a:r>
            <a:r>
              <a:rPr lang="en-US" dirty="0" smtClean="0"/>
              <a:t> ABCD</a:t>
            </a:r>
            <a:endParaRPr lang="ru-RU" dirty="0" smtClean="0"/>
          </a:p>
          <a:p>
            <a:r>
              <a:rPr lang="ru-RU" dirty="0" smtClean="0"/>
              <a:t>6.</a:t>
            </a:r>
            <a:r>
              <a:rPr lang="en-US" dirty="0" smtClean="0"/>
              <a:t> AB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0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636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en-US" dirty="0" smtClean="0"/>
              <a:t> B</a:t>
            </a:r>
            <a:endParaRPr lang="ru-RU" dirty="0" smtClean="0"/>
          </a:p>
          <a:p>
            <a:r>
              <a:rPr lang="ru-RU" dirty="0" smtClean="0"/>
              <a:t>8.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260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9.</a:t>
            </a:r>
            <a:r>
              <a:rPr lang="en-US" dirty="0" smtClean="0"/>
              <a:t> B</a:t>
            </a:r>
            <a:endParaRPr lang="ru-RU" dirty="0" smtClean="0"/>
          </a:p>
          <a:p>
            <a:r>
              <a:rPr lang="ru-RU" dirty="0" smtClean="0"/>
              <a:t>10.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577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018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130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911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376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1635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807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948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06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049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1513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C</a:t>
            </a:r>
          </a:p>
          <a:p>
            <a:r>
              <a:rPr lang="en-US" dirty="0" smtClean="0"/>
              <a:t>2. 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778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A</a:t>
            </a:r>
          </a:p>
          <a:p>
            <a:r>
              <a:rPr lang="en-US" dirty="0" smtClean="0"/>
              <a:t>4. 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25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BC</a:t>
            </a:r>
          </a:p>
          <a:p>
            <a:r>
              <a:rPr lang="en-US" dirty="0" smtClean="0"/>
              <a:t>6.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069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A</a:t>
            </a:r>
          </a:p>
          <a:p>
            <a:r>
              <a:rPr lang="en-US" dirty="0" smtClean="0"/>
              <a:t>8.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1267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 A</a:t>
            </a:r>
          </a:p>
          <a:p>
            <a:r>
              <a:rPr lang="en-US" dirty="0" smtClean="0"/>
              <a:t>10.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23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74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420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27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62CD6-40FE-42A2-A059-986CF9DFB93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61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60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55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72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67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7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79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28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75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07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38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29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06DFE-A8EE-4462-A855-0052CE31914B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1F71C-C43F-42C8-AB32-487018941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58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801"/>
            <a:ext cx="9144000" cy="38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905"/>
            <a:ext cx="9144000" cy="48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1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627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9029"/>
            <a:ext cx="9144000" cy="45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7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6688"/>
            <a:ext cx="9144000" cy="36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4869"/>
            <a:ext cx="9144000" cy="50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084"/>
            <a:ext cx="9144000" cy="51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5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2882"/>
            <a:ext cx="9144000" cy="49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2919"/>
            <a:ext cx="9144000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8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9941"/>
            <a:ext cx="9144000" cy="44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6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7425"/>
            <a:ext cx="9144000" cy="43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5203"/>
            <a:ext cx="9144000" cy="43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1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12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869"/>
            <a:ext cx="9144000" cy="50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3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992"/>
            <a:ext cx="9144000" cy="46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5782"/>
            <a:ext cx="9144000" cy="49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2495"/>
            <a:ext cx="9144000" cy="46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7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070"/>
            <a:ext cx="9144000" cy="48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2796"/>
            <a:ext cx="9144000" cy="50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7683"/>
            <a:ext cx="9144000" cy="48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885"/>
            <a:ext cx="9144000" cy="42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1927"/>
            <a:ext cx="9144000" cy="47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4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8567"/>
            <a:ext cx="9144000" cy="36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26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3788"/>
            <a:ext cx="9144000" cy="33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0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243"/>
            <a:ext cx="9144000" cy="49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712"/>
            <a:ext cx="9144000" cy="47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20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819"/>
            <a:ext cx="9144000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4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992"/>
            <a:ext cx="9144000" cy="46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192"/>
            <a:ext cx="9144000" cy="47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0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143"/>
            <a:ext cx="9144000" cy="46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156"/>
            <a:ext cx="9144000" cy="48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92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413"/>
            <a:ext cx="9144000" cy="38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2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257"/>
            <a:ext cx="9144000" cy="49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055"/>
            <a:ext cx="9144000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9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252"/>
            <a:ext cx="9144000" cy="46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93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9679"/>
            <a:ext cx="9144000" cy="3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58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4653"/>
            <a:ext cx="9144000" cy="53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5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6815"/>
            <a:ext cx="9144000" cy="39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40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264"/>
            <a:ext cx="9144000" cy="38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5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157"/>
            <a:ext cx="9144000" cy="49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5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023"/>
            <a:ext cx="9144000" cy="40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4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2056"/>
            <a:ext cx="9144000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2444"/>
            <a:ext cx="9144000" cy="50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88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1494"/>
            <a:ext cx="9144000" cy="50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1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5421"/>
            <a:ext cx="9144000" cy="48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4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5690"/>
            <a:ext cx="9144000" cy="46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8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413"/>
            <a:ext cx="9144000" cy="42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1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8596"/>
            <a:ext cx="9144000" cy="4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99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4481"/>
            <a:ext cx="9144000" cy="48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4482"/>
            <a:ext cx="9144000" cy="48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6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599"/>
            <a:ext cx="9144000" cy="40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42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257"/>
            <a:ext cx="9144000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65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4955"/>
            <a:ext cx="9144000" cy="48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59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3140"/>
            <a:ext cx="9144000" cy="30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2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36980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8097"/>
            <a:ext cx="91440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7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5992"/>
            <a:ext cx="9144000" cy="47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25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2837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2550"/>
            <a:ext cx="9144000" cy="3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6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31265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4525"/>
            <a:ext cx="9144000" cy="28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1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31205"/>
            <a:ext cx="9144000" cy="39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4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9"/>
            <a:ext cx="9144000" cy="36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0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1064"/>
            <a:ext cx="9144000" cy="44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1184"/>
            <a:ext cx="9144000" cy="38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1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8378"/>
            <a:ext cx="9144000" cy="32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5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6304"/>
            <a:ext cx="9144000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97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7637"/>
            <a:ext cx="9144000" cy="3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82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4395"/>
            <a:ext cx="9144000" cy="49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070"/>
            <a:ext cx="9144000" cy="49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5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5394"/>
            <a:ext cx="9144000" cy="48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600"/>
            <a:ext cx="9144000" cy="30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45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2796"/>
            <a:ext cx="9144000" cy="49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171"/>
            <a:ext cx="9144000" cy="49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24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2796"/>
            <a:ext cx="9144000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2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8509"/>
            <a:ext cx="9144000" cy="4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6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0975"/>
            <a:ext cx="9144000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67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690"/>
            <a:ext cx="9144000" cy="44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14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4005"/>
            <a:ext cx="9144000" cy="48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4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156"/>
            <a:ext cx="9144000" cy="50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4266"/>
            <a:ext cx="9144000" cy="4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24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532"/>
            <a:ext cx="9144000" cy="48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7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257"/>
            <a:ext cx="9144000" cy="49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5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0975"/>
            <a:ext cx="9144000" cy="30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5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883"/>
            <a:ext cx="9144000" cy="49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962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2883"/>
            <a:ext cx="9144000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27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084"/>
            <a:ext cx="9144000" cy="49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87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6559"/>
            <a:ext cx="9144000" cy="5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0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3746"/>
            <a:ext cx="9144000" cy="49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4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9336"/>
            <a:ext cx="9144000" cy="49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52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4098"/>
            <a:ext cx="9144000" cy="49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1755"/>
            <a:ext cx="9144000" cy="46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86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6900"/>
            <a:ext cx="9144000" cy="19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4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4511"/>
            <a:ext cx="9144000" cy="34049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9419"/>
            <a:ext cx="9144000" cy="31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6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28588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3906"/>
            <a:ext cx="9144000" cy="37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9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34049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6246"/>
            <a:ext cx="9144000" cy="220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00166"/>
            <a:ext cx="9144000" cy="41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0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91184"/>
            <a:ext cx="9144000" cy="39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5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8189"/>
            <a:ext cx="9144000" cy="24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0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3358"/>
            <a:ext cx="9144000" cy="50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31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119</Words>
  <Application>Microsoft Office PowerPoint</Application>
  <PresentationFormat>Экран (4:3)</PresentationFormat>
  <Paragraphs>76</Paragraphs>
  <Slides>97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56</cp:revision>
  <dcterms:created xsi:type="dcterms:W3CDTF">2022-04-01T18:48:38Z</dcterms:created>
  <dcterms:modified xsi:type="dcterms:W3CDTF">2024-01-20T11:07:56Z</dcterms:modified>
</cp:coreProperties>
</file>